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fed8a233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fed8a233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fed8a233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fed8a233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fed8a233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fed8a233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95957149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95957149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fed8a233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fed8a233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fed8a233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fed8a233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fed8a233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fed8a233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fed8a23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fed8a23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fed8a233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fed8a233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fed8a2332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fed8a233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fed8a233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fed8a233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fed8a233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fed8a233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Uhhh what’s finance?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September 14, 2020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58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8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Happened to “Quantitative” Trading?</a:t>
            </a:r>
            <a:endParaRPr/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 of what’s described today could be done/traded using quantitative methods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It is a concrete trend in the industry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Most things, if not everything, from now on will be focused on quant!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going to be focusing on semester?</a:t>
            </a:r>
            <a:endParaRPr/>
          </a:p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Finance Industry</a:t>
            </a:r>
            <a:endParaRPr/>
          </a:p>
        </p:txBody>
      </p:sp>
      <p:sp>
        <p:nvSpPr>
          <p:cNvPr id="66" name="Google Shape;66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Moving money from one place to another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Buy-side, sell-side</a:t>
            </a:r>
            <a:r>
              <a:rPr lang="en"/>
              <a:t>, regulators and the government (Fed)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Trading exists on both sides</a:t>
            </a:r>
            <a:r>
              <a:rPr lang="en"/>
              <a:t> and is heavily regulated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First-year/sophomores: Attend </a:t>
            </a:r>
            <a:r>
              <a:rPr lang="en" u="sng"/>
              <a:t>Stephanie Hockman’s Intro to Financial Industry workshop (Spring)</a:t>
            </a:r>
            <a:endParaRPr u="sng"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Sounds cool, feels hot, what is it?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 markets</a:t>
            </a:r>
            <a:endParaRPr/>
          </a:p>
        </p:txBody>
      </p:sp>
      <p:sp>
        <p:nvSpPr>
          <p:cNvPr id="73" name="Google Shape;73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Market := </a:t>
            </a:r>
            <a:r>
              <a:rPr lang="en"/>
              <a:t>a mechanism where goods are transferred from people who have them, to people who need them, for a price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Primary vs. Secondary markets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Supply and demand at work</a:t>
            </a:r>
            <a:endParaRPr/>
          </a:p>
        </p:txBody>
      </p:sp>
      <p:sp>
        <p:nvSpPr>
          <p:cNvPr id="74" name="Google Shape;74;p15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it actually mean?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Trading</a:t>
            </a:r>
            <a:endParaRPr/>
          </a:p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Means what?</a:t>
            </a:r>
            <a:endParaRPr/>
          </a:p>
        </p:txBody>
      </p:sp>
      <p:sp>
        <p:nvSpPr>
          <p:cNvPr id="81" name="Google Shape;81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Buying and selling of financial securities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Buying and selling stuff in general too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SO what stuff?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 it for yourself (proprietary) or for your clients (agency)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Financial Securities (Roughly)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Equity</a:t>
            </a:r>
            <a:r>
              <a:rPr lang="en"/>
              <a:t> → parts of a company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Fixed Income</a:t>
            </a:r>
            <a:r>
              <a:rPr lang="en"/>
              <a:t> → somebody borrowing money from somebody else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Currencies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Commodities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Energy (vast majority is oil)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Metals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Agricultural products,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 of these things have their own sets of </a:t>
            </a:r>
            <a:r>
              <a:rPr b="1" lang="en"/>
              <a:t>derivatives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Quick Overview of Asset Classes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Slides Courtesy of NYU Quantitative Finance Society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38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8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55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